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26" autoAdjust="0"/>
  </p:normalViewPr>
  <p:slideViewPr>
    <p:cSldViewPr>
      <p:cViewPr varScale="1">
        <p:scale>
          <a:sx n="64" d="100"/>
          <a:sy n="64" d="100"/>
        </p:scale>
        <p:origin x="-1324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A5321-C82B-419B-BA7F-DA68B887766D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BA1DB-50D8-44A3-817B-44936F54B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5249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회사에서 튜닝업체로의 화살표 </a:t>
            </a:r>
            <a:r>
              <a:rPr lang="en-US" altLang="ko-KR" dirty="0" smtClean="0"/>
              <a:t>&gt;&gt; </a:t>
            </a:r>
            <a:r>
              <a:rPr lang="ko-KR" altLang="en-US" dirty="0" smtClean="0"/>
              <a:t>총 </a:t>
            </a:r>
            <a:r>
              <a:rPr lang="ko-KR" altLang="en-US" dirty="0" err="1" smtClean="0"/>
              <a:t>네줄</a:t>
            </a:r>
            <a:r>
              <a:rPr lang="ko-KR" altLang="en-US" dirty="0" smtClean="0"/>
              <a:t> 만들어서 </a:t>
            </a:r>
            <a:r>
              <a:rPr lang="ko-KR" altLang="en-US" dirty="0" err="1" smtClean="0"/>
              <a:t>윗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두줄은</a:t>
            </a:r>
            <a:r>
              <a:rPr lang="ko-KR" altLang="en-US" dirty="0" smtClean="0"/>
              <a:t> 튜닝과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아래 </a:t>
            </a:r>
            <a:r>
              <a:rPr lang="ko-KR" altLang="en-US" dirty="0" err="1" smtClean="0"/>
              <a:t>두줄은</a:t>
            </a:r>
            <a:r>
              <a:rPr lang="ko-KR" altLang="en-US" dirty="0" smtClean="0"/>
              <a:t> 경매 관련으로 만들기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소비자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후기랑 컨설팅 의뢰 </a:t>
            </a:r>
            <a:r>
              <a:rPr lang="ko-KR" altLang="en-US" dirty="0" err="1" smtClean="0"/>
              <a:t>두개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총 </a:t>
            </a:r>
            <a:r>
              <a:rPr lang="ko-KR" altLang="en-US" baseline="0" dirty="0" err="1" smtClean="0"/>
              <a:t>세줄로</a:t>
            </a:r>
            <a:r>
              <a:rPr lang="ko-KR" altLang="en-US" baseline="0" dirty="0" smtClean="0"/>
              <a:t> 만들기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BA1DB-50D8-44A3-817B-44936F54BFB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4505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0379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306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56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616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224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407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2932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8566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561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1240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40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26967-19F0-420D-AC46-851D87372B23}" type="datetimeFigureOut">
              <a:rPr lang="ko-KR" altLang="en-US" smtClean="0"/>
              <a:t>2016-04-04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D1166-D606-4AB8-8B33-5353361A1C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05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en-US" altLang="ko-KR" dirty="0" smtClean="0"/>
              <a:t>Start-up CKS Team’s Business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72544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ko-KR" sz="6600" b="1" dirty="0" smtClean="0">
                <a:solidFill>
                  <a:schemeClr val="tx1"/>
                </a:solidFill>
              </a:rPr>
              <a:t>“C-Bunker”</a:t>
            </a:r>
            <a:endParaRPr lang="ko-KR" altLang="en-US" sz="66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301208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/>
              <a:t>CKS Team members – </a:t>
            </a:r>
            <a:r>
              <a:rPr lang="ko-KR" altLang="en-US" sz="3200" dirty="0" smtClean="0"/>
              <a:t>채주영</a:t>
            </a:r>
            <a:r>
              <a:rPr lang="en-US" altLang="ko-KR" sz="3200" dirty="0" smtClean="0"/>
              <a:t>, </a:t>
            </a:r>
            <a:r>
              <a:rPr lang="ko-KR" altLang="en-US" sz="3200" dirty="0" err="1" smtClean="0"/>
              <a:t>김평강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성도경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50631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1. </a:t>
            </a:r>
            <a:r>
              <a:rPr lang="ko-KR" altLang="en-US" dirty="0" smtClean="0"/>
              <a:t>비즈니스 유형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46856" y="1999381"/>
            <a:ext cx="8229600" cy="4525963"/>
          </a:xfrm>
        </p:spPr>
        <p:txBody>
          <a:bodyPr/>
          <a:lstStyle/>
          <a:p>
            <a:r>
              <a:rPr lang="ko-KR" altLang="en-US" dirty="0" err="1"/>
              <a:t>선택형</a:t>
            </a:r>
            <a:r>
              <a:rPr lang="ko-KR" altLang="en-US" dirty="0"/>
              <a:t> 정보제공 </a:t>
            </a:r>
            <a:r>
              <a:rPr lang="ko-KR" altLang="en-US" dirty="0" smtClean="0"/>
              <a:t>플랫폼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유사 비즈니스 모델 </a:t>
            </a:r>
            <a:r>
              <a:rPr lang="en-US" altLang="ko-KR" dirty="0" smtClean="0"/>
              <a:t>: “</a:t>
            </a:r>
            <a:r>
              <a:rPr lang="ko-KR" altLang="en-US" dirty="0" err="1" smtClean="0"/>
              <a:t>카닥</a:t>
            </a:r>
            <a:r>
              <a:rPr lang="en-US" altLang="ko-KR" dirty="0" smtClean="0"/>
              <a:t>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893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altLang="ko-KR" dirty="0" smtClean="0"/>
              <a:t>1. </a:t>
            </a:r>
            <a:r>
              <a:rPr lang="ko-KR" altLang="en-US" dirty="0" smtClean="0"/>
              <a:t>비즈니스 유형</a:t>
            </a:r>
            <a:endParaRPr lang="ko-KR" altLang="en-US" dirty="0"/>
          </a:p>
        </p:txBody>
      </p:sp>
      <p:pic>
        <p:nvPicPr>
          <p:cNvPr id="1026" name="Picture 2" descr="C:\Users\성도경\Desktop\ca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20891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18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2. </a:t>
            </a:r>
            <a:r>
              <a:rPr lang="ko-KR" altLang="en-US" dirty="0" smtClean="0"/>
              <a:t>핵심 제공가치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합리적인 가격대에 원하는 차량을 얻을 수 있도록 도와줌 </a:t>
            </a:r>
            <a:r>
              <a:rPr lang="en-US" altLang="ko-KR" dirty="0" smtClean="0"/>
              <a:t>(</a:t>
            </a:r>
            <a:r>
              <a:rPr lang="ko-KR" altLang="en-US" dirty="0" smtClean="0"/>
              <a:t>디자인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성능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r>
              <a:rPr lang="ko-KR" altLang="en-US" dirty="0" smtClean="0"/>
              <a:t>새 차를 사지 않고 중고차를 사용함으로 사회에 공헌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70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수익공식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합리적인 가격대의 차량 튜닝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endParaRPr lang="en-US" altLang="ko-KR" dirty="0"/>
          </a:p>
          <a:p>
            <a:r>
              <a:rPr lang="ko-KR" altLang="en-US" dirty="0" smtClean="0"/>
              <a:t>원하는 디자인과 성능의 차량 제공</a:t>
            </a:r>
            <a:endParaRPr lang="en-US" altLang="ko-KR" dirty="0" smtClean="0"/>
          </a:p>
          <a:p>
            <a:endParaRPr lang="en-US" altLang="ko-KR" sz="1500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차량 튜닝을 통해 소비자가 원하는 차를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가질 수 있음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sz="1300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디자인 </a:t>
            </a:r>
            <a:r>
              <a:rPr lang="en-US" altLang="ko-KR" dirty="0" smtClean="0"/>
              <a:t>+ </a:t>
            </a:r>
            <a:r>
              <a:rPr lang="ko-KR" altLang="en-US" dirty="0" smtClean="0"/>
              <a:t>더 안전해진 주행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564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4. </a:t>
            </a:r>
            <a:r>
              <a:rPr lang="ko-KR" altLang="en-US" dirty="0" smtClean="0"/>
              <a:t>핵심자원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ko-KR" altLang="en-US" dirty="0" smtClean="0"/>
              <a:t>튜닝을 의뢰하는 고객들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제휴된 튜닝 업체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중고차 판매 업체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8664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5. </a:t>
            </a:r>
            <a:r>
              <a:rPr lang="ko-KR" altLang="en-US" dirty="0" smtClean="0"/>
              <a:t>핵심 프로세스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ko-KR" altLang="en-US" dirty="0" smtClean="0"/>
              <a:t>소비자에게 컨설팅 서비스 제공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제휴된 튜닝 업체와 연결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66651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136</Words>
  <Application>Microsoft Office PowerPoint</Application>
  <PresentationFormat>화면 슬라이드 쇼(4:3)</PresentationFormat>
  <Paragraphs>34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Start-up CKS Team’s Business</vt:lpstr>
      <vt:lpstr>1. 비즈니스 유형</vt:lpstr>
      <vt:lpstr>1. 비즈니스 유형</vt:lpstr>
      <vt:lpstr>2. 핵심 제공가치</vt:lpstr>
      <vt:lpstr>3. 수익공식</vt:lpstr>
      <vt:lpstr>4. 핵심자원</vt:lpstr>
      <vt:lpstr>5. 핵심 프로세스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Start-up CKS Team’s Business</dc:title>
  <dc:creator>성도경</dc:creator>
  <cp:lastModifiedBy>성도경</cp:lastModifiedBy>
  <cp:revision>22</cp:revision>
  <dcterms:created xsi:type="dcterms:W3CDTF">2016-03-21T17:10:30Z</dcterms:created>
  <dcterms:modified xsi:type="dcterms:W3CDTF">2016-04-04T13:39:57Z</dcterms:modified>
</cp:coreProperties>
</file>